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F5F928-27C4-79E7-B214-BBF516DA3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D583BC-E4AD-3023-ABDF-74BB69B3C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9A91F1-2111-1BB6-0AD8-53C4D8DBC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22554C-2C81-CDA9-3AA7-E054AEF4D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93CF75-2055-72F3-1F28-1C3153661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56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928F55-DB5A-F47E-D586-63A1CD5FC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F7D8FA-C3EF-1F13-0312-31FB736BA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A576A9-8F5C-8A9D-7AF0-AC66FA799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441973-4C87-12B0-7422-2B0FF44CE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443B81-DAF0-5B02-353B-6A3D9ABB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76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43943FE-5B49-BD7A-90AA-16C3C6F9C3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B573A0-9056-69AE-F769-07920D247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6EC20B-CB78-E828-C570-A65C51051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4EB29C-07A6-EBCC-1518-BE14AD0B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EC9E8E-B59F-D552-71EF-BE631C5C3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51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29ADC8-A4BF-DF2B-BF92-976C67B93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10DB20-E7D6-085D-0CAD-4D54D4EE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BC888E-55F6-7718-A1F0-AFCF3492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7A0541-484B-1A80-CD18-B938E3F6A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CC81BE-DA08-3BE4-F721-183F1E14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12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73E7E1-2482-0B37-2023-024DECF0F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2D5F9B-0AA8-E2D3-4CD3-BD3F6787A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9429FD-70EF-7DAF-64A5-88C42576C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41C56E-D544-19FA-69FD-016A83E7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540A4B-C634-EDE6-5F1F-E18C4AB7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08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99DBA3-DC45-D6D1-8A0E-EBC39849A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46C804-1B6A-0E2F-233B-D91C28557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79569C-34A6-BE43-FB21-749FB86CF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0C3E06-5E6D-5028-9661-FAA1E1C4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366ADD-9A0C-30EB-97B5-98EFFCBBB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5EC900-3C9C-C504-E012-2FBF59294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84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C1EC7A-343E-F7C3-CAA2-CEE9AA025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2F5946-BB79-86AD-4013-E070314D0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62DA67B-4CF6-524F-A8E4-EBB655360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1C33E5-51D6-7422-D899-F7CEACA341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5E24BEF-826F-EAB5-0602-CC2930932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EE0F4FB-A4E8-EAE5-17E6-A7F32408A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83B04B8-92A9-1E21-50B1-1E7BC93E4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78B490B-6170-9E69-4D43-546F83615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6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3D4829-E0BA-B494-0EA7-50F222E95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2E1E105-7C8C-3989-13F6-6AA6855F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FC4E454-B5A8-75AE-8EDA-0517C39E3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414D6B8-740A-8FFE-D72D-0093D8727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84AD40-90D3-E70D-0411-51014213A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6E69B8B-2B51-1C1E-4225-3180283E4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139C14-A399-9903-0BD3-D578C04C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8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C6E87A-FECE-BBC7-C405-BD5C95656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A555CB-09FB-7280-4A7F-4F6E05C1B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FEB4CDF-CAC2-C31B-3ADB-723F9E8C4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E72158-1964-E4D9-4DF0-4F2285DF1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528572-F1A3-DEE3-BE1E-FD5A74024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D8C7D3-66F9-CDB8-9C9E-2C6F47635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04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A71CD-F2D5-029E-88DD-D7FF61B8E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92C35F4-B501-DB5B-C458-545C3B671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45023C-7630-7DB6-1DAE-DBD887567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9D1C52-0E78-C9C4-9A23-BD6A34D2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C97F69-3E58-EFD6-3D13-0E2DE3EBB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33B850-F36F-5B42-429C-BFE9CBE45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87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6ACB42C-6D05-CC5E-EED0-AE78CCB5A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BD72EA-12EA-86FF-FEC5-9E57F22F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93E594-85ED-AA42-5397-6608059B16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35F61-2003-4F72-A2B3-B3835D405F75}" type="datetimeFigureOut">
              <a:rPr lang="fr-FR" smtClean="0"/>
              <a:t>14/12/2022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07C223-3F57-9D42-D91C-AB96B949F1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813A52-3E0A-CB03-3D62-4084B849C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6B24E-B967-4741-A50F-79DF1B3EAD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5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iki.rage.mp/index.php?title=File:Facebook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rage.mp/index.php?title=File:Facebook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rage.mp/index.php?title=File:Facebook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racelet de perles porté par l’utilisateur de l’ordinateur">
            <a:extLst>
              <a:ext uri="{FF2B5EF4-FFF2-40B4-BE49-F238E27FC236}">
                <a16:creationId xmlns:a16="http://schemas.microsoft.com/office/drawing/2014/main" id="{ECF7CD9E-31D9-9843-BF1E-EDDC56C7D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1" cy="685800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F4435DC-DA38-62CC-4BBB-90AE5444CE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45828" y="0"/>
            <a:ext cx="2252345" cy="2252345"/>
          </a:xfrm>
          <a:prstGeom prst="rect">
            <a:avLst/>
          </a:prstGeom>
        </p:spPr>
      </p:pic>
      <p:sp>
        <p:nvSpPr>
          <p:cNvPr id="11" name="Titre 10">
            <a:extLst>
              <a:ext uri="{FF2B5EF4-FFF2-40B4-BE49-F238E27FC236}">
                <a16:creationId xmlns:a16="http://schemas.microsoft.com/office/drawing/2014/main" id="{1DB71942-2B4D-33E2-9051-3FAC07556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8" y="102870"/>
            <a:ext cx="4876802" cy="4103370"/>
          </a:xfrm>
        </p:spPr>
        <p:txBody>
          <a:bodyPr>
            <a:normAutofit/>
          </a:bodyPr>
          <a:lstStyle/>
          <a:p>
            <a:pPr algn="l"/>
            <a:r>
              <a:rPr lang="fr-FR" dirty="0">
                <a:latin typeface="Verdana Pro SemiBold" panose="020B0604020202020204" pitchFamily="34" charset="0"/>
              </a:rPr>
              <a:t>LES</a:t>
            </a:r>
            <a:br>
              <a:rPr lang="fr-FR" dirty="0">
                <a:latin typeface="Verdana Pro SemiBold" panose="020B0604020202020204" pitchFamily="34" charset="0"/>
              </a:rPr>
            </a:br>
            <a:r>
              <a:rPr lang="fr-FR" dirty="0">
                <a:latin typeface="Verdana Pro SemiBold" panose="020B0604020202020204" pitchFamily="34" charset="0"/>
              </a:rPr>
              <a:t>CHIFFRES</a:t>
            </a:r>
            <a:br>
              <a:rPr lang="fr-FR" dirty="0">
                <a:latin typeface="Verdana Pro SemiBold" panose="020B0604020202020204" pitchFamily="34" charset="0"/>
              </a:rPr>
            </a:br>
            <a:r>
              <a:rPr lang="fr-FR" dirty="0">
                <a:latin typeface="Verdana Pro SemiBold" panose="020B0604020202020204" pitchFamily="34" charset="0"/>
              </a:rPr>
              <a:t>DE</a:t>
            </a:r>
            <a:br>
              <a:rPr lang="fr-FR" dirty="0">
                <a:latin typeface="Verdana Pro SemiBold" panose="020B0604020202020204" pitchFamily="34" charset="0"/>
              </a:rPr>
            </a:br>
            <a:r>
              <a:rPr lang="fr-FR" dirty="0">
                <a:latin typeface="Verdana Pro SemiBold" panose="020B0604020202020204" pitchFamily="34" charset="0"/>
              </a:rPr>
              <a:t>FACEBOOK</a:t>
            </a:r>
          </a:p>
        </p:txBody>
      </p:sp>
      <p:sp>
        <p:nvSpPr>
          <p:cNvPr id="12" name="Sous-titre 11">
            <a:extLst>
              <a:ext uri="{FF2B5EF4-FFF2-40B4-BE49-F238E27FC236}">
                <a16:creationId xmlns:a16="http://schemas.microsoft.com/office/drawing/2014/main" id="{1356DE4F-5F53-FA9D-E96B-BF7844E98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8" y="4310698"/>
            <a:ext cx="4572002" cy="1655762"/>
          </a:xfrm>
        </p:spPr>
        <p:txBody>
          <a:bodyPr/>
          <a:lstStyle/>
          <a:p>
            <a:pPr algn="l"/>
            <a:r>
              <a:rPr lang="fr-FR" dirty="0"/>
              <a:t>Année 2022</a:t>
            </a:r>
          </a:p>
        </p:txBody>
      </p:sp>
    </p:spTree>
    <p:extLst>
      <p:ext uri="{BB962C8B-B14F-4D97-AF65-F5344CB8AC3E}">
        <p14:creationId xmlns:p14="http://schemas.microsoft.com/office/powerpoint/2010/main" val="258618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re 16">
            <a:extLst>
              <a:ext uri="{FF2B5EF4-FFF2-40B4-BE49-F238E27FC236}">
                <a16:creationId xmlns:a16="http://schemas.microsoft.com/office/drawing/2014/main" id="{A74524DC-976C-E456-70FE-DF9FF9BF2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6010" y="365125"/>
            <a:ext cx="8987790" cy="1325563"/>
          </a:xfrm>
        </p:spPr>
        <p:txBody>
          <a:bodyPr/>
          <a:lstStyle/>
          <a:p>
            <a:r>
              <a:rPr lang="fr-FR" dirty="0"/>
              <a:t>Les chiffres 2022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881C7CB-A209-F199-4B16-D5981B3B3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9580" y="365125"/>
            <a:ext cx="1822614" cy="1822614"/>
          </a:xfrm>
          <a:prstGeom prst="rect">
            <a:avLst/>
          </a:prstGeom>
        </p:spPr>
      </p:pic>
      <p:sp>
        <p:nvSpPr>
          <p:cNvPr id="19" name="Espace réservé du contenu 18">
            <a:extLst>
              <a:ext uri="{FF2B5EF4-FFF2-40B4-BE49-F238E27FC236}">
                <a16:creationId xmlns:a16="http://schemas.microsoft.com/office/drawing/2014/main" id="{FB218424-EB96-E0A6-B155-E830A3CDC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170" y="1842211"/>
            <a:ext cx="8850629" cy="4334751"/>
          </a:xfrm>
        </p:spPr>
        <p:txBody>
          <a:bodyPr>
            <a:normAutofit/>
          </a:bodyPr>
          <a:lstStyle/>
          <a:p>
            <a:r>
              <a:rPr lang="fr-FR" dirty="0"/>
              <a:t>Au troisième trimestre 2020, le chiffre d'affaires total de Facebook s'élevait à 21.47 milliards de dollars. Au troisième trimestre 2021, le chiffre d'affaires total de Facebook a atteint 29.01 milliards de dollars. L'augmentation d'une année sur l'autre est de 35 %.</a:t>
            </a:r>
          </a:p>
          <a:p>
            <a:r>
              <a:rPr lang="fr-FR" dirty="0"/>
              <a:t>Au 30 septembre 2021, Facebook comptait 2,91 milliards d'utilisateurs actifs mensuels.</a:t>
            </a:r>
          </a:p>
          <a:p>
            <a:r>
              <a:rPr lang="fr-FR" dirty="0"/>
              <a:t>En septembre 2021, Facebook comptait en moyenne 1,93 milliards d'utilisateurs actifs quotidiens (DAU).</a:t>
            </a:r>
          </a:p>
        </p:txBody>
      </p:sp>
    </p:spTree>
    <p:extLst>
      <p:ext uri="{BB962C8B-B14F-4D97-AF65-F5344CB8AC3E}">
        <p14:creationId xmlns:p14="http://schemas.microsoft.com/office/powerpoint/2010/main" val="38000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re 16">
            <a:extLst>
              <a:ext uri="{FF2B5EF4-FFF2-40B4-BE49-F238E27FC236}">
                <a16:creationId xmlns:a16="http://schemas.microsoft.com/office/drawing/2014/main" id="{A74524DC-976C-E456-70FE-DF9FF9BF2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6010" y="365125"/>
            <a:ext cx="8987790" cy="1325563"/>
          </a:xfrm>
        </p:spPr>
        <p:txBody>
          <a:bodyPr/>
          <a:lstStyle/>
          <a:p>
            <a:r>
              <a:rPr lang="fr-FR" dirty="0"/>
              <a:t>Les chiffres 2022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881C7CB-A209-F199-4B16-D5981B3B3E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49580" y="365125"/>
            <a:ext cx="1822614" cy="1822614"/>
          </a:xfrm>
          <a:prstGeom prst="rect">
            <a:avLst/>
          </a:prstGeom>
        </p:spPr>
      </p:pic>
      <p:sp>
        <p:nvSpPr>
          <p:cNvPr id="19" name="Espace réservé du contenu 18">
            <a:extLst>
              <a:ext uri="{FF2B5EF4-FFF2-40B4-BE49-F238E27FC236}">
                <a16:creationId xmlns:a16="http://schemas.microsoft.com/office/drawing/2014/main" id="{FB218424-EB96-E0A6-B155-E830A3CDC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170" y="1842211"/>
            <a:ext cx="8850629" cy="4334751"/>
          </a:xfrm>
        </p:spPr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73931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es polices">
      <a:majorFont>
        <a:latin typeface="Verdana Pro SemiBold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60B5079794642ABE7A59ACB049E0C" ma:contentTypeVersion="15" ma:contentTypeDescription="Crée un document." ma:contentTypeScope="" ma:versionID="98cd90173b26a727ab961f7f7701a896">
  <xsd:schema xmlns:xsd="http://www.w3.org/2001/XMLSchema" xmlns:xs="http://www.w3.org/2001/XMLSchema" xmlns:p="http://schemas.microsoft.com/office/2006/metadata/properties" xmlns:ns2="271254ee-1e7f-4a9d-a7d2-a2302e6e5eb2" xmlns:ns3="3a0a6138-9419-40d6-bf0b-851727aaa315" targetNamespace="http://schemas.microsoft.com/office/2006/metadata/properties" ma:root="true" ma:fieldsID="42f77fb70c0f455a07834510c98b660a" ns2:_="" ns3:_="">
    <xsd:import namespace="271254ee-1e7f-4a9d-a7d2-a2302e6e5eb2"/>
    <xsd:import namespace="3a0a6138-9419-40d6-bf0b-851727aaa3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1254ee-1e7f-4a9d-a7d2-a2302e6e5e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bcf2a568-252d-4444-8756-a66c09fad9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a6138-9419-40d6-bf0b-851727aaa31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d70277b-01b7-43cd-b9eb-8b94a1aaf00b}" ma:internalName="TaxCatchAll" ma:showField="CatchAllData" ma:web="3a0a6138-9419-40d6-bf0b-851727aaa3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a0a6138-9419-40d6-bf0b-851727aaa315" xsi:nil="true"/>
    <lcf76f155ced4ddcb4097134ff3c332f xmlns="271254ee-1e7f-4a9d-a7d2-a2302e6e5eb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4205A64-AB9D-4C1C-966D-F3B04D06A04C}"/>
</file>

<file path=customXml/itemProps2.xml><?xml version="1.0" encoding="utf-8"?>
<ds:datastoreItem xmlns:ds="http://schemas.openxmlformats.org/officeDocument/2006/customXml" ds:itemID="{00196AF7-52F8-4D20-A500-D1CBA724C543}"/>
</file>

<file path=customXml/itemProps3.xml><?xml version="1.0" encoding="utf-8"?>
<ds:datastoreItem xmlns:ds="http://schemas.openxmlformats.org/officeDocument/2006/customXml" ds:itemID="{36D1448F-DDE5-4820-BC01-2E463F07788D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89</Words>
  <Application>Microsoft Office PowerPoint</Application>
  <PresentationFormat>Grand écran</PresentationFormat>
  <Paragraphs>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Cambria</vt:lpstr>
      <vt:lpstr>Verdana Pro SemiBold</vt:lpstr>
      <vt:lpstr>Thème Office</vt:lpstr>
      <vt:lpstr>LES CHIFFRES DE FACEBOOK</vt:lpstr>
      <vt:lpstr>Les chiffres 2022</vt:lpstr>
      <vt:lpstr>Les chiffres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CHIFFRES DE FACEBOOK</dc:title>
  <dc:creator>Emmanuel Barraud - La Clef Numérique</dc:creator>
  <cp:lastModifiedBy>Emmanuel Barraud - La Clef Numérique</cp:lastModifiedBy>
  <cp:revision>1</cp:revision>
  <dcterms:created xsi:type="dcterms:W3CDTF">2022-12-14T14:57:27Z</dcterms:created>
  <dcterms:modified xsi:type="dcterms:W3CDTF">2022-12-14T15:14:21Z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0x01010037A60B5079794642ABE7A59ACB049E0C</vt:lpwstr>
  </property>
</Properties>
</file>